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1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Windows7\Desktop\Био\би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75245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dows7\Desktop\Био\би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76400"/>
            <a:ext cx="9144000" cy="1089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esktop\Био\био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3999" cy="979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dows7\Desktop\Био\био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7262"/>
            <a:ext cx="9144000" cy="1083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indows7\Desktop\Био\био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3999" cy="918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Windows7\Desktop\Био\био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987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Windows7</dc:creator>
  <cp:lastModifiedBy>Windows7</cp:lastModifiedBy>
  <cp:revision>2</cp:revision>
  <dcterms:created xsi:type="dcterms:W3CDTF">2015-06-02T10:00:34Z</dcterms:created>
  <dcterms:modified xsi:type="dcterms:W3CDTF">2015-06-02T10:09:48Z</dcterms:modified>
</cp:coreProperties>
</file>